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2.png" ContentType="image/png"/>
  <Override PartName="/ppt/media/image51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41.png" ContentType="image/png"/>
  <Override PartName="/ppt/media/image8.jpeg" ContentType="image/jpe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jpeg" ContentType="image/jpeg"/>
  <Override PartName="/ppt/media/image29.png" ContentType="image/png"/>
  <Override PartName="/ppt/media/image14.jpeg" ContentType="image/jpeg"/>
  <Override PartName="/ppt/media/image15.jpeg" ContentType="image/jpeg"/>
  <Override PartName="/ppt/media/image49.png" ContentType="image/png"/>
  <Override PartName="/ppt/media/image16.jpeg" ContentType="image/jpeg"/>
  <Override PartName="/ppt/media/image17.png" ContentType="image/png"/>
  <Override PartName="/ppt/media/image22.png" ContentType="image/png"/>
  <Override PartName="/ppt/media/image19.jpeg" ContentType="image/jpeg"/>
  <Override PartName="/ppt/media/image40.jpeg" ContentType="image/jpeg"/>
  <Override PartName="/ppt/media/image20.png" ContentType="image/png"/>
  <Override PartName="/ppt/media/image21.jpeg" ContentType="image/jpeg"/>
  <Override PartName="/ppt/media/image23.png" ContentType="image/png"/>
  <Override PartName="/ppt/media/image24.png" ContentType="image/png"/>
  <Override PartName="/ppt/media/image27.png" ContentType="image/png"/>
  <Override PartName="/ppt/media/image25.jpeg" ContentType="image/jpeg"/>
  <Override PartName="/ppt/media/image37.png" ContentType="image/png"/>
  <Override PartName="/ppt/media/image26.jpeg" ContentType="image/jpeg"/>
  <Override PartName="/ppt/media/image28.png" ContentType="image/png"/>
  <Override PartName="/ppt/media/image30.jpeg" ContentType="image/jpeg"/>
  <Override PartName="/ppt/media/image31.png" ContentType="image/png"/>
  <Override PartName="/ppt/media/image52.png" ContentType="image/png"/>
  <Override PartName="/ppt/media/image32.jpeg" ContentType="image/jpeg"/>
  <Override PartName="/ppt/media/image33.jpeg" ContentType="image/jpeg"/>
  <Override PartName="/ppt/media/image34.png" ContentType="image/png"/>
  <Override PartName="/ppt/media/image35.png" ContentType="image/png"/>
  <Override PartName="/ppt/media/image36.jpeg" ContentType="image/jpeg"/>
  <Override PartName="/ppt/media/image38.png" ContentType="image/png"/>
  <Override PartName="/ppt/media/image39.jpeg" ContentType="image/jpeg"/>
  <Override PartName="/ppt/media/image42.jpeg" ContentType="image/jpeg"/>
  <Override PartName="/ppt/media/image50.png" ContentType="image/png"/>
  <Override PartName="/ppt/media/image43.jpeg" ContentType="image/jpe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19372FF-495D-4E3C-BA15-B8ED1B132BD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26.2.18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491164-A5A3-4A28-B31B-47EF63008EF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png"/><Relationship Id="rId10" Type="http://schemas.openxmlformats.org/officeDocument/2006/relationships/image" Target="../media/image21.jpeg"/><Relationship Id="rId1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43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571320" y="3000240"/>
            <a:ext cx="8000640" cy="6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"/>
          <p:cNvSpPr/>
          <p:nvPr/>
        </p:nvSpPr>
        <p:spPr>
          <a:xfrm>
            <a:off x="1000080" y="3643200"/>
            <a:ext cx="65718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Пионерская и комсомольская организации стали историей нашей страны.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Не будем сейчас говорить, насколько это было хорошо или плохо.  И комсомол и пионерия сыграли определенную  роль в жизни общества.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Когда их не стало, это пространство оказалось пустым , ничем не заполненным.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6" name="Picture 2" descr=""/>
          <p:cNvPicPr/>
          <p:nvPr/>
        </p:nvPicPr>
        <p:blipFill>
          <a:blip r:embed="rId2"/>
          <a:stretch/>
        </p:blipFill>
        <p:spPr>
          <a:xfrm>
            <a:off x="3143160" y="1143000"/>
            <a:ext cx="3527280" cy="2142720"/>
          </a:xfrm>
          <a:prstGeom prst="rect">
            <a:avLst/>
          </a:prstGeom>
          <a:ln w="38160">
            <a:solidFill>
              <a:schemeClr val="bg1">
                <a:lumMod val="75000"/>
              </a:schemeClr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0" y="-71640"/>
            <a:ext cx="9143640" cy="685764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1" descr=""/>
          <p:cNvPicPr/>
          <p:nvPr/>
        </p:nvPicPr>
        <p:blipFill>
          <a:blip r:embed="rId2"/>
          <a:stretch/>
        </p:blipFill>
        <p:spPr>
          <a:xfrm>
            <a:off x="5786280" y="3429000"/>
            <a:ext cx="3142800" cy="2356920"/>
          </a:xfrm>
          <a:prstGeom prst="rect">
            <a:avLst/>
          </a:prstGeom>
          <a:ln>
            <a:noFill/>
          </a:ln>
        </p:spPr>
      </p:pic>
      <p:pic>
        <p:nvPicPr>
          <p:cNvPr id="121" name="Picture 2" descr=""/>
          <p:cNvPicPr/>
          <p:nvPr/>
        </p:nvPicPr>
        <p:blipFill>
          <a:blip r:embed="rId3"/>
          <a:stretch/>
        </p:blipFill>
        <p:spPr>
          <a:xfrm>
            <a:off x="214200" y="1071720"/>
            <a:ext cx="2825280" cy="2118960"/>
          </a:xfrm>
          <a:prstGeom prst="rect">
            <a:avLst/>
          </a:prstGeom>
          <a:ln>
            <a:noFill/>
          </a:ln>
        </p:spPr>
      </p:pic>
      <p:sp>
        <p:nvSpPr>
          <p:cNvPr id="122" name="CustomShape 3"/>
          <p:cNvSpPr/>
          <p:nvPr/>
        </p:nvSpPr>
        <p:spPr>
          <a:xfrm>
            <a:off x="467640" y="3429000"/>
            <a:ext cx="4571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Эмоциональная отдача от помощи  детям и людям ни с чем не сравнима !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3429000" y="1357200"/>
            <a:ext cx="4571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4"/>
          <a:stretch/>
        </p:blipFill>
        <p:spPr>
          <a:xfrm>
            <a:off x="2143080" y="4564080"/>
            <a:ext cx="1928520" cy="1365120"/>
          </a:xfrm>
          <a:prstGeom prst="rect">
            <a:avLst/>
          </a:prstGeom>
          <a:ln w="9360">
            <a:noFill/>
          </a:ln>
        </p:spPr>
      </p:pic>
      <p:sp>
        <p:nvSpPr>
          <p:cNvPr id="125" name="CustomShape 5"/>
          <p:cNvSpPr/>
          <p:nvPr/>
        </p:nvSpPr>
        <p:spPr>
          <a:xfrm>
            <a:off x="3143160" y="928800"/>
            <a:ext cx="521460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 еще мы поняли  ,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что сознательность, ответственность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- вот основные характеристики добровольчества. Волонтерство предполагает самостоятельное принятие решения о помощи ближним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. Именно добрая воля, а не принуждение или поиск выгоды, лежит в основе поступков волонтера.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Однако добрая воля не принесет добрых плодов, если рядом с ней не будет следовать ответственность и сознательность.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28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2428920" y="2571840"/>
            <a:ext cx="3428640" cy="292860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611640" y="980640"/>
            <a:ext cx="73576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Будем надеяться, что волонтерство  будет процветать дальше и приносить добро, ведь жизнь дается только один раз и ее нужно прожить достойно.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7164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642960" y="857160"/>
            <a:ext cx="714348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Какой совет мы бы   дали  начинающему волонтеру? И что для нас значит волонтерство?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Совет: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не бояться мнения окружающих. Многие люди не понимают, для чего ты занимаешься волонтерством. Но если человек уверенно следует выбранному курсу, то позже понимет: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сколько отдаешь людям - помощи, добра – столько и тебе вернется. Обязательно.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Для нас волонтерство - это не хобби, это то, без чего уже себя не видишь, не осознаешь.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2"/>
          <a:stretch/>
        </p:blipFill>
        <p:spPr>
          <a:xfrm>
            <a:off x="2928960" y="3500280"/>
            <a:ext cx="2628720" cy="1742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38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2" descr=""/>
          <p:cNvPicPr/>
          <p:nvPr/>
        </p:nvPicPr>
        <p:blipFill>
          <a:blip r:embed="rId2"/>
          <a:stretch/>
        </p:blipFill>
        <p:spPr>
          <a:xfrm>
            <a:off x="2214720" y="785880"/>
            <a:ext cx="4428720" cy="5214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4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489240" y="3141000"/>
            <a:ext cx="3567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http://images.yandex.ru/yandsearch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395640" y="2500200"/>
            <a:ext cx="3816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http://www.otkazniki.ru/index.php?id=60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323640" y="3571920"/>
            <a:ext cx="345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http://gazeta.sfu-kras.ru/node/737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1500120" y="1357200"/>
            <a:ext cx="6264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Использованные сайты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2"/>
          <a:stretch/>
        </p:blipFill>
        <p:spPr>
          <a:xfrm>
            <a:off x="3996000" y="2061000"/>
            <a:ext cx="4824000" cy="3816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50" name="CustomShape 3"/>
          <p:cNvSpPr/>
          <p:nvPr/>
        </p:nvSpPr>
        <p:spPr>
          <a:xfrm>
            <a:off x="571320" y="3142800"/>
            <a:ext cx="8000640" cy="64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" name="Picture 6" descr=""/>
          <p:cNvPicPr/>
          <p:nvPr/>
        </p:nvPicPr>
        <p:blipFill>
          <a:blip r:embed="rId2"/>
          <a:stretch/>
        </p:blipFill>
        <p:spPr>
          <a:xfrm>
            <a:off x="2857320" y="785880"/>
            <a:ext cx="2857320" cy="2071440"/>
          </a:xfrm>
          <a:prstGeom prst="rect">
            <a:avLst/>
          </a:prstGeom>
          <a:ln w="9360">
            <a:noFill/>
          </a:ln>
        </p:spPr>
      </p:pic>
      <p:sp>
        <p:nvSpPr>
          <p:cNvPr id="52" name="CustomShape 4"/>
          <p:cNvSpPr/>
          <p:nvPr/>
        </p:nvSpPr>
        <p:spPr>
          <a:xfrm>
            <a:off x="2071800" y="3214800"/>
            <a:ext cx="457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А, как известно, свято место пусто не бывает. И оно заполнилось всем, чем попало.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683640" y="4005000"/>
            <a:ext cx="70718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Пока мы не найдем альтернативы пиву, компьютерным играм, бездумным шатаниям по улицам, поиску сомнительных развлечений.. и пока на  их место не найдется нечто более интересное, увлекательное и позитивно мотивированное, до тех пор проблема молодежи не будет решена. Один из вариантов ее решения нашел Запад  и называется он - волонтерство 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3"/>
          <a:stretch/>
        </p:blipFill>
        <p:spPr>
          <a:xfrm>
            <a:off x="5929200" y="785880"/>
            <a:ext cx="2656800" cy="1992600"/>
          </a:xfrm>
          <a:prstGeom prst="rect">
            <a:avLst/>
          </a:prstGeom>
          <a:ln>
            <a:noFill/>
          </a:ln>
        </p:spPr>
      </p:pic>
      <p:pic>
        <p:nvPicPr>
          <p:cNvPr id="55" name="Picture 2" descr=""/>
          <p:cNvPicPr/>
          <p:nvPr/>
        </p:nvPicPr>
        <p:blipFill>
          <a:blip r:embed="rId4"/>
          <a:stretch/>
        </p:blipFill>
        <p:spPr>
          <a:xfrm>
            <a:off x="251640" y="908640"/>
            <a:ext cx="2495880" cy="18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58" name="Picture 3" descr=""/>
          <p:cNvPicPr/>
          <p:nvPr/>
        </p:nvPicPr>
        <p:blipFill>
          <a:blip r:embed="rId1"/>
          <a:stretch/>
        </p:blipFill>
        <p:spPr>
          <a:xfrm>
            <a:off x="21420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3214800" y="1928880"/>
            <a:ext cx="2571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2"/>
          <a:stretch/>
        </p:blipFill>
        <p:spPr>
          <a:xfrm>
            <a:off x="285840" y="2000160"/>
            <a:ext cx="2910960" cy="1928520"/>
          </a:xfrm>
          <a:prstGeom prst="rect">
            <a:avLst/>
          </a:prstGeom>
          <a:ln w="9360">
            <a:noFill/>
          </a:ln>
        </p:spPr>
      </p:pic>
      <p:pic>
        <p:nvPicPr>
          <p:cNvPr id="61" name="Picture 3" descr=""/>
          <p:cNvPicPr/>
          <p:nvPr/>
        </p:nvPicPr>
        <p:blipFill>
          <a:blip r:embed="rId3"/>
          <a:stretch/>
        </p:blipFill>
        <p:spPr>
          <a:xfrm>
            <a:off x="6215040" y="4000680"/>
            <a:ext cx="2499840" cy="1874880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4" descr=""/>
          <p:cNvPicPr/>
          <p:nvPr/>
        </p:nvPicPr>
        <p:blipFill>
          <a:blip r:embed="rId4"/>
          <a:stretch/>
        </p:blipFill>
        <p:spPr>
          <a:xfrm>
            <a:off x="5786280" y="1214280"/>
            <a:ext cx="3071520" cy="1844280"/>
          </a:xfrm>
          <a:prstGeom prst="rect">
            <a:avLst/>
          </a:prstGeom>
          <a:ln w="9360">
            <a:noFill/>
          </a:ln>
        </p:spPr>
      </p:pic>
      <p:sp>
        <p:nvSpPr>
          <p:cNvPr id="63" name="CustomShape 4"/>
          <p:cNvSpPr/>
          <p:nvPr/>
        </p:nvSpPr>
        <p:spPr>
          <a:xfrm>
            <a:off x="3500280" y="1928880"/>
            <a:ext cx="17856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Общее, что нас объединяет, — добровольность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4" name="Picture 2" descr=""/>
          <p:cNvPicPr/>
          <p:nvPr/>
        </p:nvPicPr>
        <p:blipFill>
          <a:blip r:embed="rId5"/>
          <a:stretch/>
        </p:blipFill>
        <p:spPr>
          <a:xfrm>
            <a:off x="285840" y="4214880"/>
            <a:ext cx="2420640" cy="1815480"/>
          </a:xfrm>
          <a:prstGeom prst="rect">
            <a:avLst/>
          </a:prstGeom>
          <a:ln>
            <a:noFill/>
          </a:ln>
        </p:spPr>
      </p:pic>
      <p:sp>
        <p:nvSpPr>
          <p:cNvPr id="65" name="CustomShape 5"/>
          <p:cNvSpPr/>
          <p:nvPr/>
        </p:nvSpPr>
        <p:spPr>
          <a:xfrm>
            <a:off x="2714760" y="4143240"/>
            <a:ext cx="35002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Еще нас  объединяет потребность быть нужными. Волонтерское движение позволяет реализовать эту потребность, ощутить свою полезность.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" name="CustomShape 6"/>
          <p:cNvSpPr/>
          <p:nvPr/>
        </p:nvSpPr>
        <p:spPr>
          <a:xfrm>
            <a:off x="5234040" y="3429000"/>
            <a:ext cx="3677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Мы  ВСЕГДА МЫ ТАМ, ГДЕ НУЖНЫ!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" name="CustomShape 7"/>
          <p:cNvSpPr/>
          <p:nvPr/>
        </p:nvSpPr>
        <p:spPr>
          <a:xfrm>
            <a:off x="387000" y="1000080"/>
            <a:ext cx="53427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Мы такую альтернативу нашли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70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pic>
        <p:nvPicPr>
          <p:cNvPr id="71" name="Picture 2" descr=""/>
          <p:cNvPicPr/>
          <p:nvPr/>
        </p:nvPicPr>
        <p:blipFill>
          <a:blip r:embed="rId2"/>
          <a:stretch/>
        </p:blipFill>
        <p:spPr>
          <a:xfrm rot="1173600">
            <a:off x="4788000" y="1632600"/>
            <a:ext cx="1927080" cy="1623240"/>
          </a:xfrm>
          <a:prstGeom prst="rect">
            <a:avLst/>
          </a:prstGeom>
          <a:ln>
            <a:noFill/>
          </a:ln>
        </p:spPr>
      </p:pic>
      <p:pic>
        <p:nvPicPr>
          <p:cNvPr id="72" name="Picture 3" descr=""/>
          <p:cNvPicPr/>
          <p:nvPr/>
        </p:nvPicPr>
        <p:blipFill>
          <a:blip r:embed="rId3"/>
          <a:stretch/>
        </p:blipFill>
        <p:spPr>
          <a:xfrm>
            <a:off x="2643120" y="1285920"/>
            <a:ext cx="1785600" cy="1339200"/>
          </a:xfrm>
          <a:prstGeom prst="rect">
            <a:avLst/>
          </a:prstGeom>
          <a:ln>
            <a:noFill/>
          </a:ln>
        </p:spPr>
      </p:pic>
      <p:pic>
        <p:nvPicPr>
          <p:cNvPr id="73" name="Picture 4" descr=""/>
          <p:cNvPicPr/>
          <p:nvPr/>
        </p:nvPicPr>
        <p:blipFill>
          <a:blip r:embed="rId4"/>
          <a:stretch/>
        </p:blipFill>
        <p:spPr>
          <a:xfrm rot="20700000">
            <a:off x="2782800" y="2952000"/>
            <a:ext cx="2010960" cy="1346760"/>
          </a:xfrm>
          <a:prstGeom prst="rect">
            <a:avLst/>
          </a:prstGeom>
          <a:ln>
            <a:noFill/>
          </a:ln>
        </p:spPr>
      </p:pic>
      <p:sp>
        <p:nvSpPr>
          <p:cNvPr id="74" name="CustomShape 3"/>
          <p:cNvSpPr/>
          <p:nvPr/>
        </p:nvSpPr>
        <p:spPr>
          <a:xfrm>
            <a:off x="142920" y="572400"/>
            <a:ext cx="9143640" cy="397080"/>
          </a:xfrm>
          <a:prstGeom prst="rect">
            <a:avLst/>
          </a:prstGeom>
          <a:blipFill>
            <a:blip r:embed="rId5"/>
            <a:tile/>
          </a:blip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62626"/>
                </a:solidFill>
                <a:latin typeface="Calibri"/>
                <a:ea typeface="Calibri"/>
              </a:rPr>
              <a:t>Разнообразие форм  волонтерских движений может поразить воображение.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5643720" y="3429000"/>
            <a:ext cx="36428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Никто не будет спорить с такой аксиомой : время можно тратить двумя способами — с пользой и без. Первый вариант ( с пользой) — это волонтерское движение. И это хороший противовес всем пагубным привычкам которые рождаются от безделья.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6"/>
          <a:stretch/>
        </p:blipFill>
        <p:spPr>
          <a:xfrm>
            <a:off x="7143840" y="1285920"/>
            <a:ext cx="1571400" cy="1473120"/>
          </a:xfrm>
          <a:prstGeom prst="rect">
            <a:avLst/>
          </a:prstGeom>
          <a:ln w="9360">
            <a:noFill/>
          </a:ln>
        </p:spPr>
      </p:pic>
      <p:pic>
        <p:nvPicPr>
          <p:cNvPr id="77" name="Picture 2" descr=""/>
          <p:cNvPicPr/>
          <p:nvPr/>
        </p:nvPicPr>
        <p:blipFill>
          <a:blip r:embed="rId7"/>
          <a:stretch/>
        </p:blipFill>
        <p:spPr>
          <a:xfrm>
            <a:off x="3071880" y="4429080"/>
            <a:ext cx="2476080" cy="1847520"/>
          </a:xfrm>
          <a:prstGeom prst="rect">
            <a:avLst/>
          </a:prstGeom>
          <a:ln w="9360">
            <a:noFill/>
          </a:ln>
        </p:spPr>
      </p:pic>
      <p:pic>
        <p:nvPicPr>
          <p:cNvPr id="78" name="Picture 3" descr=""/>
          <p:cNvPicPr/>
          <p:nvPr/>
        </p:nvPicPr>
        <p:blipFill>
          <a:blip r:embed="rId8"/>
          <a:stretch/>
        </p:blipFill>
        <p:spPr>
          <a:xfrm>
            <a:off x="571320" y="4143240"/>
            <a:ext cx="1866600" cy="1885680"/>
          </a:xfrm>
          <a:prstGeom prst="rect">
            <a:avLst/>
          </a:prstGeom>
          <a:ln w="9360">
            <a:noFill/>
          </a:ln>
        </p:spPr>
      </p:pic>
      <p:pic>
        <p:nvPicPr>
          <p:cNvPr id="79" name="Picture 6" descr=""/>
          <p:cNvPicPr/>
          <p:nvPr/>
        </p:nvPicPr>
        <p:blipFill>
          <a:blip r:embed="rId9"/>
          <a:stretch/>
        </p:blipFill>
        <p:spPr>
          <a:xfrm>
            <a:off x="357120" y="1214280"/>
            <a:ext cx="1871640" cy="1356840"/>
          </a:xfrm>
          <a:prstGeom prst="rect">
            <a:avLst/>
          </a:prstGeom>
          <a:ln w="9360">
            <a:noFill/>
          </a:ln>
        </p:spPr>
      </p:pic>
      <p:pic>
        <p:nvPicPr>
          <p:cNvPr id="80" name="Picture 2" descr=""/>
          <p:cNvPicPr/>
          <p:nvPr/>
        </p:nvPicPr>
        <p:blipFill>
          <a:blip r:embed="rId10"/>
          <a:stretch/>
        </p:blipFill>
        <p:spPr>
          <a:xfrm>
            <a:off x="251640" y="2565000"/>
            <a:ext cx="2051280" cy="153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928800" y="1143000"/>
            <a:ext cx="678636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 России волонтерское движение стало зарождаться в конце 80-х годов,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хотя, если заглянуть в историю, следует признать, что оно существовало всегда, например, в виде службы сестер милосердия, тимуровского и пионерского движений, всевозможных обществ охраны природы и памятников.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Однако  в современном обществе волонтерское движение получило новое развитие в связи с растущим числом социальных проблем, в решении которых при современной экономической ситуации волонтеры незаменимы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2"/>
          <a:srcRect l="0" t="8560" r="0" b="0"/>
          <a:stretch/>
        </p:blipFill>
        <p:spPr>
          <a:xfrm>
            <a:off x="3143160" y="4143240"/>
            <a:ext cx="2653200" cy="1611720"/>
          </a:xfrm>
          <a:prstGeom prst="rect">
            <a:avLst/>
          </a:prstGeom>
          <a:ln w="38160">
            <a:solidFill>
              <a:schemeClr val="bg1">
                <a:lumMod val="75000"/>
              </a:schemeClr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6" name="Picture 6" descr=""/>
          <p:cNvPicPr/>
          <p:nvPr/>
        </p:nvPicPr>
        <p:blipFill>
          <a:blip r:embed="rId3"/>
          <a:stretch/>
        </p:blipFill>
        <p:spPr>
          <a:xfrm>
            <a:off x="3143160" y="3929040"/>
            <a:ext cx="2857320" cy="2071440"/>
          </a:xfrm>
          <a:prstGeom prst="rect">
            <a:avLst/>
          </a:prstGeom>
          <a:ln w="9360">
            <a:noFill/>
          </a:ln>
        </p:spPr>
      </p:pic>
      <p:pic>
        <p:nvPicPr>
          <p:cNvPr id="87" name="Picture 2" descr=""/>
          <p:cNvPicPr/>
          <p:nvPr/>
        </p:nvPicPr>
        <p:blipFill>
          <a:blip r:embed="rId4"/>
          <a:stretch/>
        </p:blipFill>
        <p:spPr>
          <a:xfrm>
            <a:off x="395640" y="3861000"/>
            <a:ext cx="2520000" cy="1800000"/>
          </a:xfrm>
          <a:prstGeom prst="rect">
            <a:avLst/>
          </a:prstGeom>
          <a:ln w="9360">
            <a:noFill/>
          </a:ln>
        </p:spPr>
      </p:pic>
      <p:pic>
        <p:nvPicPr>
          <p:cNvPr id="88" name="Picture 2" descr=""/>
          <p:cNvPicPr/>
          <p:nvPr/>
        </p:nvPicPr>
        <p:blipFill>
          <a:blip r:embed="rId5"/>
          <a:stretch/>
        </p:blipFill>
        <p:spPr>
          <a:xfrm>
            <a:off x="6084000" y="3933000"/>
            <a:ext cx="2808000" cy="18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571320" y="3000240"/>
            <a:ext cx="80006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В основе волонтерского движения лежит старый как мир принцип: хочешь почувствовать себя человеком — помоги другому.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93" name="Picture 6" descr=""/>
          <p:cNvPicPr/>
          <p:nvPr/>
        </p:nvPicPr>
        <p:blipFill>
          <a:blip r:embed="rId2"/>
          <a:stretch/>
        </p:blipFill>
        <p:spPr>
          <a:xfrm>
            <a:off x="2843640" y="836640"/>
            <a:ext cx="3240000" cy="2071440"/>
          </a:xfrm>
          <a:prstGeom prst="rect">
            <a:avLst/>
          </a:prstGeom>
          <a:ln w="9360"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3"/>
          <a:stretch/>
        </p:blipFill>
        <p:spPr>
          <a:xfrm>
            <a:off x="0" y="836640"/>
            <a:ext cx="2843280" cy="2016000"/>
          </a:xfrm>
          <a:prstGeom prst="rect">
            <a:avLst/>
          </a:prstGeom>
          <a:ln w="9360">
            <a:noFill/>
          </a:ln>
        </p:spPr>
      </p:pic>
      <p:pic>
        <p:nvPicPr>
          <p:cNvPr id="95" name="Picture 3" descr=""/>
          <p:cNvPicPr/>
          <p:nvPr/>
        </p:nvPicPr>
        <p:blipFill>
          <a:blip r:embed="rId4"/>
          <a:stretch/>
        </p:blipFill>
        <p:spPr>
          <a:xfrm>
            <a:off x="6084000" y="836640"/>
            <a:ext cx="3059640" cy="20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2"/>
          <a:stretch/>
        </p:blipFill>
        <p:spPr>
          <a:xfrm>
            <a:off x="6357960" y="3714840"/>
            <a:ext cx="2785680" cy="2089080"/>
          </a:xfrm>
          <a:prstGeom prst="rect">
            <a:avLst/>
          </a:prstGeom>
          <a:ln>
            <a:noFill/>
          </a:ln>
        </p:spPr>
      </p:pic>
      <p:pic>
        <p:nvPicPr>
          <p:cNvPr id="100" name="Picture 1" descr=""/>
          <p:cNvPicPr/>
          <p:nvPr/>
        </p:nvPicPr>
        <p:blipFill>
          <a:blip r:embed="rId3"/>
          <a:stretch/>
        </p:blipFill>
        <p:spPr>
          <a:xfrm>
            <a:off x="6429240" y="928800"/>
            <a:ext cx="2571480" cy="192852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4"/>
          <a:stretch/>
        </p:blipFill>
        <p:spPr>
          <a:xfrm>
            <a:off x="142920" y="1000080"/>
            <a:ext cx="2928600" cy="404820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3071880" y="2571840"/>
            <a:ext cx="32857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Посмотрите в глаза этому ребенку из детского дома :сколько в них безысходной тоски , ожидания! Разве можно оставаться безучастными к детскому горю ?Мы узнали, что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прожившие несколько лет в казенных учреждениях, лишенные родительской заботы, дети отстают в эмоциональном, социальном и физическом развитии.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3000240" y="785880"/>
            <a:ext cx="31428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Мы занимались разной волонтерской работой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 Последяя акция была нами проведена для приюта «Возвращение» и детского дома № 1.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06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pic>
        <p:nvPicPr>
          <p:cNvPr id="107" name="Picture 3" descr=""/>
          <p:cNvPicPr/>
          <p:nvPr/>
        </p:nvPicPr>
        <p:blipFill>
          <a:blip r:embed="rId2"/>
          <a:stretch/>
        </p:blipFill>
        <p:spPr>
          <a:xfrm>
            <a:off x="1714320" y="785880"/>
            <a:ext cx="5310000" cy="3431880"/>
          </a:xfrm>
          <a:prstGeom prst="rect">
            <a:avLst/>
          </a:prstGeom>
          <a:ln w="9360"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142920" y="5143680"/>
            <a:ext cx="87865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Именно на этом проекте мы  сделали одно очень важное для себя открытие: добрых, отзывчивых людей очень много, просто некоторым из них нужно помочь сделать первый шаг.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214200" y="4214880"/>
            <a:ext cx="77864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Вот и мы  и многие  дети и родители  нашей школы не смогли оставаться безучастными к детскому горю  . На наш призыв оказать посильную помощь приюту  откликнулись все –кто умеет сопереживать 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0" y="14292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1928880" y="3469320"/>
            <a:ext cx="457164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Детям  из детских домов   особенно необходимы люди, которые могут уделить им внимание - поиграть, почитать книжку,  побегать  с ними по двору. Волонтерство в детском доме - это возможность подарить свое тепло тем, кто в нем нуждается больше всего.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3708000" y="1556640"/>
            <a:ext cx="1583640" cy="158364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2" descr=""/>
          <p:cNvPicPr/>
          <p:nvPr/>
        </p:nvPicPr>
        <p:blipFill>
          <a:blip r:embed="rId3"/>
          <a:stretch/>
        </p:blipFill>
        <p:spPr>
          <a:xfrm>
            <a:off x="323640" y="908640"/>
            <a:ext cx="3307680" cy="2480760"/>
          </a:xfrm>
          <a:prstGeom prst="rect">
            <a:avLst/>
          </a:prstGeom>
          <a:ln>
            <a:noFill/>
          </a:ln>
        </p:spPr>
      </p:pic>
      <p:pic>
        <p:nvPicPr>
          <p:cNvPr id="116" name="Picture 2" descr=""/>
          <p:cNvPicPr/>
          <p:nvPr/>
        </p:nvPicPr>
        <p:blipFill>
          <a:blip r:embed="rId4"/>
          <a:stretch/>
        </p:blipFill>
        <p:spPr>
          <a:xfrm>
            <a:off x="5436000" y="836640"/>
            <a:ext cx="3499920" cy="262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Application>LibreOffice/5.4.1.2$Windows_X86_64 LibreOffice_project/ea7cb86e6eeb2bf3a5af73a8f7777ac570321527</Application>
  <Words>693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2018-02-26T18:24:30Z</dcterms:modified>
  <cp:revision>105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