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eart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5113" y="333375"/>
            <a:ext cx="2071687" cy="6119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333375"/>
            <a:ext cx="6067425" cy="6119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eartSlai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4625"/>
            <a:ext cx="1692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ukona-kirov@mail.ru" TargetMode="External"/><Relationship Id="rId2" Type="http://schemas.openxmlformats.org/officeDocument/2006/relationships/hyperlink" Target="mailto:kooo-perspektiva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yukona.2x2forum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DOBRO.RU</a:t>
            </a:r>
            <a:endParaRPr lang="ru-RU" sz="8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929066"/>
            <a:ext cx="6400800" cy="2543196"/>
          </a:xfrm>
        </p:spPr>
        <p:txBody>
          <a:bodyPr/>
          <a:lstStyle/>
          <a:p>
            <a:pPr algn="l"/>
            <a:r>
              <a:rPr lang="ru-RU" dirty="0"/>
              <a:t>Два мира есть у </a:t>
            </a:r>
            <a:r>
              <a:rPr lang="ru-RU" dirty="0" smtClean="0"/>
              <a:t>человека</a:t>
            </a:r>
            <a:r>
              <a:rPr lang="en-US" dirty="0" smtClean="0"/>
              <a:t>:</a:t>
            </a:r>
            <a:endParaRPr lang="ru-RU" dirty="0"/>
          </a:p>
          <a:p>
            <a:pPr algn="l"/>
            <a:r>
              <a:rPr lang="ru-RU" dirty="0"/>
              <a:t>Один, который нас творил.</a:t>
            </a:r>
          </a:p>
          <a:p>
            <a:pPr algn="l"/>
            <a:r>
              <a:rPr lang="ru-RU" dirty="0"/>
              <a:t>Другой, который мы от века</a:t>
            </a:r>
          </a:p>
          <a:p>
            <a:pPr algn="l"/>
            <a:r>
              <a:rPr lang="ru-RU" dirty="0"/>
              <a:t>Творим по мере наших сил.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Заповеди </a:t>
            </a:r>
            <a:r>
              <a:rPr lang="ru-RU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волонтеров:</a:t>
            </a:r>
            <a:r>
              <a:rPr lang="ru-RU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будьте ответственны в отношениях друг с другом;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будьте честными, искренними и доброжелательными, улыбайтесь друг другу;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помогайте окружающим принимать оптимальные решения в конфликтных ситуациях;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берите на себя невыполнимых обещаний;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искренне интересуйтесь другими людьми;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помните, что имя человека – это самый сладостный и важный для него звук на любом языке;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старайтесь нравиться людям не только внутренне, но и внешне;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помните о чувстве меры;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оказывая помощь человеку, не умоляйте его достоинств;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стремитесь, чтобы люди были рады сделать то, что Вы им предлагаете.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</a:t>
            </a: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отивы волонтёрской деятельности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Просто мне нравится помогать другим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«У меня схожая проблема и я хочу решать ее вместе с другими». </a:t>
            </a:r>
            <a:endParaRPr lang="ru-RU" sz="28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Получение новых знаний и навыков. </a:t>
            </a:r>
            <a:endParaRPr lang="ru-RU" sz="28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«Это работает на мой имидж». </a:t>
            </a:r>
            <a:endParaRPr lang="ru-RU" sz="28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«Хочу в жизни что-то кроме душного офиса, дома и телевизора». </a:t>
            </a:r>
            <a:endParaRPr lang="ru-RU" sz="28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1143000"/>
          </a:xfrm>
        </p:spPr>
        <p:txBody>
          <a:bodyPr/>
          <a:lstStyle/>
          <a:p>
            <a:r>
              <a:rPr lang="ru-RU" i="1" dirty="0" smtClean="0"/>
              <a:t>Хотите стать волонтёром?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4852988"/>
          </a:xfrm>
        </p:spPr>
        <p:txBody>
          <a:bodyPr/>
          <a:lstStyle/>
          <a:p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КИРОВСКАЯ ОБЛАСТНАЯ ОБЩЕСТВЕННАЯ ОРГАНИЗАЦИЯ «ПЕРСПЕКТИВА» и ВОЛОНТЕРСКИЙ ОТРЯД ЦСПП</a:t>
            </a:r>
          </a:p>
          <a:p>
            <a:pPr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610020 г. Киров, ул. Карла Маркса, 47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./факс (8332) 65-04-55,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mail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kooo</a:t>
            </a:r>
            <a:r>
              <a:rPr lang="ru-RU" sz="1200" b="1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-</a:t>
            </a:r>
            <a:r>
              <a:rPr lang="en-US" sz="12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perspektiva</a:t>
            </a:r>
            <a:r>
              <a:rPr lang="ru-RU" sz="1200" b="1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@</a:t>
            </a:r>
            <a:r>
              <a:rPr lang="en-US" sz="1200" b="1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mail</a:t>
            </a:r>
            <a:r>
              <a:rPr lang="ru-RU" sz="1200" b="1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.</a:t>
            </a:r>
            <a:r>
              <a:rPr lang="en-US" sz="12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ru</a:t>
            </a:r>
            <a:endParaRPr lang="ru-RU" sz="1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Боевое Братство, Кировское областное отделение всероссийской общественной организации ветеранов</a:t>
            </a:r>
          </a:p>
          <a:p>
            <a:pPr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Киров, ул. Степана Халтурина, 2а</a:t>
            </a:r>
          </a:p>
          <a:p>
            <a:pPr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 (8332) 64-49-94</a:t>
            </a:r>
          </a:p>
          <a:p>
            <a:pPr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Российский детский фонд, Кировское областное отделение общероссийского общественного благотворительного фонда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Киров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ул. Труда, 57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(8332) 65-14-66 7 (8332) 65-38-50</a:t>
            </a:r>
          </a:p>
          <a:p>
            <a:pPr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Фонд Город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Киров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ул. Красина, 5/1, 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каб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</a:t>
            </a:r>
          </a:p>
          <a:p>
            <a:pPr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 (8332) 49-45-34</a:t>
            </a:r>
          </a:p>
          <a:p>
            <a:pPr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Юкона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610047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Киров, Луганская 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ул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</a:t>
            </a:r>
          </a:p>
          <a:p>
            <a:pPr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+7 (8332) 58-11-00</a:t>
            </a:r>
          </a:p>
          <a:p>
            <a:pPr>
              <a:buNone/>
            </a:pPr>
            <a:r>
              <a:rPr lang="ru-RU" sz="12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ukona-kirov@mail.ru</a:t>
            </a:r>
            <a:endParaRPr lang="ru-RU" sz="1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200" b="1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http://yukona.2x2forum.ru/</a:t>
            </a:r>
            <a:endParaRPr lang="ru-RU" sz="1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 l="2837" t="3036" r="3987" b="15844"/>
          <a:stretch>
            <a:fillRect/>
          </a:stretch>
        </p:blipFill>
        <p:spPr bwMode="auto">
          <a:xfrm>
            <a:off x="4071934" y="4214818"/>
            <a:ext cx="464347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АНКЕТА</a:t>
            </a:r>
            <a:endParaRPr lang="ru-RU" sz="8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428736"/>
            <a:ext cx="8229600" cy="4852988"/>
          </a:xfrm>
        </p:spPr>
        <p:txBody>
          <a:bodyPr/>
          <a:lstStyle/>
          <a:p>
            <a:pPr lvl="0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Выберите 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мнение, которое вы поддерживаете.</a:t>
            </a:r>
          </a:p>
          <a:p>
            <a:pPr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Современному обществу не обойтись без волонтёрского движения.</a:t>
            </a:r>
          </a:p>
          <a:p>
            <a:pPr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Волонтёрское движение в современном обществе существует, но часто носит обязательно-принудительный характер.</a:t>
            </a:r>
          </a:p>
          <a:p>
            <a:pPr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О каком добровольчестве речь? Сейчас каждый сам за себя, старается заработать деньги и добиться чего-то в жизни. </a:t>
            </a:r>
          </a:p>
          <a:p>
            <a:pPr lvl="0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Что 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знаете о волонтёрском движении?</a:t>
            </a:r>
          </a:p>
          <a:p>
            <a:pPr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многое,  могу рассказать другим;</a:t>
            </a:r>
          </a:p>
          <a:p>
            <a:pPr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кое-что слышал (-а);</a:t>
            </a:r>
          </a:p>
          <a:p>
            <a:pPr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практически ничего не знаю.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Кирове часто проходят волонтёрские акции. Я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выступаю организатором или принимаю в них участие;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слышал (-а) о некоторых, но никогда не участвовал (-а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ничего о них не знаю.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Волонтёрское движение –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это: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необходимая составляющая гражданской позиции человека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часто  просто дань моде;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пустая трата времени.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Хочешь ли ты стать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волонтёром?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я –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волонтёр;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было бы интересно;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а зачем?</a:t>
            </a:r>
          </a:p>
          <a:p>
            <a:endParaRPr lang="ru-RU" sz="1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21440" t="11920" r="12748" b="6953"/>
          <a:stretch>
            <a:fillRect/>
          </a:stretch>
        </p:blipFill>
        <p:spPr bwMode="auto">
          <a:xfrm>
            <a:off x="5500694" y="2857496"/>
            <a:ext cx="32147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Что такое </a:t>
            </a:r>
            <a:r>
              <a:rPr lang="ru-RU" b="1" i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волонтёрство</a:t>
            </a:r>
            <a:r>
              <a:rPr lang="ru-RU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852988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Волонтёрство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это добровольная деятельность, выбранная сознательно и не имеющая коммерческой выгоды. </a:t>
            </a: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Любая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бескорыстная трудовая деятельность может называться волонтерской.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714884"/>
            <a:ext cx="55721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Кто такие волонтёры?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852988"/>
          </a:xfrm>
        </p:spPr>
        <p:txBody>
          <a:bodyPr/>
          <a:lstStyle/>
          <a:p>
            <a:pPr algn="ctr"/>
            <a:r>
              <a:rPr lang="ru-RU" b="1" dirty="0" smtClean="0"/>
              <a:t>Волонтёры – это люди, которые добровольно готовы потратить свои силы и время на пользу обществу или конкретному человеку. Синонимом слова «волонтер» является слово «доброволец». 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928662" y="4429132"/>
            <a:ext cx="728667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Ваше мнение?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Современному обществу не обойтись без волонтёрского движения.</a:t>
            </a:r>
          </a:p>
          <a:p>
            <a:pPr marL="0" lvl="0" indent="0">
              <a:spcBef>
                <a:spcPct val="0"/>
              </a:spcBef>
              <a:buNone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Волонтёрское движение в современном обществе существует, но часто носит обязательно-принудительный характер.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каком добровольчестве речь? Сейчас каждый сам за себя, старается заработать деньги и добиться чего-то в жизни.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Что </a:t>
            </a:r>
            <a:r>
              <a:rPr lang="ru-RU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могут волонтеры?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852988"/>
          </a:xfrm>
        </p:spPr>
        <p:txBody>
          <a:bodyPr/>
          <a:lstStyle/>
          <a:p>
            <a:pPr lvl="0"/>
            <a:r>
              <a:rPr lang="ru-RU" sz="2400" dirty="0" smtClean="0"/>
              <a:t>Э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кологическая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помощь;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сельскохозяйственная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помощь;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восстановление памятников;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социальная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помощь;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помощь в организации различных мероприятий;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людьми с ограниченными возможностями;</a:t>
            </a:r>
          </a:p>
          <a:p>
            <a:pPr lvl="0"/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омо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щь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сборе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средств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оощр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ение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гражданск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ой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активност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00042"/>
            <a:ext cx="50006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42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2786050" y="2214554"/>
            <a:ext cx="500066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071546"/>
            <a:ext cx="4595838" cy="26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285728"/>
            <a:ext cx="4714908" cy="292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285728"/>
            <a:ext cx="3495695" cy="350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1285860"/>
            <a:ext cx="4714900" cy="278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500042"/>
            <a:ext cx="578647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Мифы </a:t>
            </a:r>
            <a:r>
              <a:rPr lang="ru-RU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 </a:t>
            </a:r>
            <a:r>
              <a:rPr lang="ru-RU" b="1" i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волонтёрстве</a:t>
            </a:r>
            <a:r>
              <a:rPr lang="ru-RU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r>
              <a:rPr lang="ru-RU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Миф 1: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«Добровольчество – трата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времени, сегодня 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выживать, особенно в кризис, и «нормальные» люди работают»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643446"/>
            <a:ext cx="1743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Мифы о </a:t>
            </a:r>
            <a:r>
              <a:rPr lang="ru-RU" b="1" i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волонтёрстве</a:t>
            </a: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r>
              <a:rPr lang="ru-RU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Миф 2: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«Добровольчество только для активистов, альтруистов…»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714884"/>
            <a:ext cx="1743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Мифы о </a:t>
            </a:r>
            <a:r>
              <a:rPr lang="ru-RU" b="1" i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волонтёрстве</a:t>
            </a: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r>
              <a:rPr lang="ru-RU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5298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«Добровольческая деятельность требует много времени…»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643446"/>
            <a:ext cx="1743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Heart</Template>
  <TotalTime>83</TotalTime>
  <Words>589</Words>
  <Application>Microsoft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Arial</vt:lpstr>
      <vt:lpstr>Heart</vt:lpstr>
      <vt:lpstr>DOBRO.RU</vt:lpstr>
      <vt:lpstr>АНКЕТА</vt:lpstr>
      <vt:lpstr>Что такое волонтёрство? </vt:lpstr>
      <vt:lpstr>Кто такие волонтёры? </vt:lpstr>
      <vt:lpstr>Ваше мнение?</vt:lpstr>
      <vt:lpstr> Что могут волонтеры? </vt:lpstr>
      <vt:lpstr> Мифы о волонтёрстве: </vt:lpstr>
      <vt:lpstr> Мифы о волонтёрстве: </vt:lpstr>
      <vt:lpstr> Мифы о волонтёрстве: </vt:lpstr>
      <vt:lpstr> Заповеди волонтеров: </vt:lpstr>
      <vt:lpstr>Мотивы волонтёрской деятельности</vt:lpstr>
      <vt:lpstr>Хотите стать волонтёром?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DOBRO.RU</dc:title>
  <dc:creator>Home</dc:creator>
  <cp:lastModifiedBy>Home</cp:lastModifiedBy>
  <cp:revision>6</cp:revision>
  <dcterms:created xsi:type="dcterms:W3CDTF">2013-03-14T17:44:11Z</dcterms:created>
  <dcterms:modified xsi:type="dcterms:W3CDTF">2013-03-14T19:07:17Z</dcterms:modified>
</cp:coreProperties>
</file>